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1" r:id="rId4"/>
    <p:sldId id="263" r:id="rId5"/>
    <p:sldId id="259" r:id="rId6"/>
    <p:sldId id="257" r:id="rId7"/>
    <p:sldId id="258" r:id="rId8"/>
    <p:sldId id="262" r:id="rId9"/>
    <p:sldId id="26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EC74B-E619-4341-BF31-08E6180605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2E1D9-45F0-41B3-8ED0-0ED457AED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EC74B-E619-4341-BF31-08E6180605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2E1D9-45F0-41B3-8ED0-0ED457AED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EC74B-E619-4341-BF31-08E6180605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2E1D9-45F0-41B3-8ED0-0ED457AED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EC74B-E619-4341-BF31-08E6180605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2E1D9-45F0-41B3-8ED0-0ED457AED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EC74B-E619-4341-BF31-08E6180605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2E1D9-45F0-41B3-8ED0-0ED457AED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EC74B-E619-4341-BF31-08E6180605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2E1D9-45F0-41B3-8ED0-0ED457AED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EC74B-E619-4341-BF31-08E6180605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2E1D9-45F0-41B3-8ED0-0ED457AED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EC74B-E619-4341-BF31-08E6180605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2E1D9-45F0-41B3-8ED0-0ED457AED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EC74B-E619-4341-BF31-08E6180605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2E1D9-45F0-41B3-8ED0-0ED457AED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EC74B-E619-4341-BF31-08E6180605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2E1D9-45F0-41B3-8ED0-0ED457AED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EC74B-E619-4341-BF31-08E6180605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2E1D9-45F0-41B3-8ED0-0ED457AED1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A1EC74B-E619-4341-BF31-08E6180605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52E1D9-45F0-41B3-8ED0-0ED457AED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99592" y="893800"/>
            <a:ext cx="7632848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МКОУ «КСОШ №2» структурное отделение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по дошкольному образованию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baseline="0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Презентация к НОД по музыке в старшей группе «Прогулка в сказочный лес»</a:t>
            </a:r>
          </a:p>
          <a:p>
            <a:pPr lvl="2" algn="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Georgia" pitchFamily="18" charset="0"/>
              <a:cs typeface="Times New Roman" pitchFamily="18" charset="0"/>
            </a:endParaRPr>
          </a:p>
          <a:p>
            <a:pPr lvl="2" algn="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Georgia" pitchFamily="18" charset="0"/>
              <a:cs typeface="Times New Roman" pitchFamily="18" charset="0"/>
            </a:endParaRPr>
          </a:p>
          <a:p>
            <a:pPr lvl="2" algn="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Georgia" pitchFamily="18" charset="0"/>
              <a:cs typeface="Times New Roman" pitchFamily="18" charset="0"/>
            </a:endParaRPr>
          </a:p>
          <a:p>
            <a:pPr lvl="2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Подготовила: </a:t>
            </a:r>
          </a:p>
          <a:p>
            <a:pPr lvl="2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lvl="2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Georgia" pitchFamily="18" charset="0"/>
                <a:cs typeface="Times New Roman" pitchFamily="18" charset="0"/>
              </a:rPr>
              <a:t>Семилеткина</a:t>
            </a:r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 Надежда Александровна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6/11/29/206915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32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11/29/206915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32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-a.photosight.ru/fff/535208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6/11/29/206915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32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ediasole.ru/data/images/0/42295/ec323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0990"/>
            <a:ext cx="8568952" cy="6396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italnya.ru/upload2/523/1819870173931121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752528" cy="6200775"/>
          </a:xfrm>
          <a:prstGeom prst="rect">
            <a:avLst/>
          </a:prstGeom>
          <a:noFill/>
        </p:spPr>
      </p:pic>
      <p:pic>
        <p:nvPicPr>
          <p:cNvPr id="3" name="Picture 4" descr="https://www.2do2go.ru/uploads/69dcf3098d51b8831090baf04f69db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4105722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b4441.com/data_images/579d53b6db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13756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s-hd8.ru/img/articles/Aug/02/93a03b89f6bc63a09a27c70911aea876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3612"/>
            <a:ext cx="6336704" cy="671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Ирина.MAIN\Рабочий стол\буклет\1356087208_f_clip_image00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59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</TotalTime>
  <Words>21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Родничок</dc:creator>
  <cp:lastModifiedBy>Родничок1</cp:lastModifiedBy>
  <cp:revision>4</cp:revision>
  <dcterms:created xsi:type="dcterms:W3CDTF">2017-01-16T07:22:32Z</dcterms:created>
  <dcterms:modified xsi:type="dcterms:W3CDTF">2021-03-31T05:59:10Z</dcterms:modified>
</cp:coreProperties>
</file>